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57" r:id="rId6"/>
    <p:sldId id="273" r:id="rId7"/>
    <p:sldId id="274" r:id="rId8"/>
    <p:sldId id="260" r:id="rId9"/>
    <p:sldId id="261" r:id="rId10"/>
    <p:sldId id="263" r:id="rId11"/>
    <p:sldId id="282" r:id="rId12"/>
    <p:sldId id="283" r:id="rId13"/>
    <p:sldId id="284" r:id="rId14"/>
    <p:sldId id="285" r:id="rId15"/>
    <p:sldId id="265" r:id="rId16"/>
    <p:sldId id="264" r:id="rId17"/>
    <p:sldId id="266" r:id="rId18"/>
    <p:sldId id="275" r:id="rId19"/>
    <p:sldId id="276" r:id="rId20"/>
    <p:sldId id="277" r:id="rId21"/>
    <p:sldId id="267" r:id="rId22"/>
    <p:sldId id="268" r:id="rId23"/>
    <p:sldId id="278" r:id="rId24"/>
    <p:sldId id="279" r:id="rId25"/>
    <p:sldId id="280" r:id="rId26"/>
    <p:sldId id="270" r:id="rId27"/>
    <p:sldId id="269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59299" y="118317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Elaboración de proyecto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STEP SOLUTIONS C.A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11699" y="4946867"/>
            <a:ext cx="7197726" cy="2154768"/>
          </a:xfrm>
        </p:spPr>
        <p:txBody>
          <a:bodyPr/>
          <a:lstStyle/>
          <a:p>
            <a:r>
              <a:rPr lang="es-ES" b="1" dirty="0" smtClean="0"/>
              <a:t>Integrantes:</a:t>
            </a:r>
          </a:p>
          <a:p>
            <a:r>
              <a:rPr lang="es-ES" dirty="0" smtClean="0"/>
              <a:t>Coronado, Alejandro</a:t>
            </a:r>
          </a:p>
          <a:p>
            <a:r>
              <a:rPr lang="es-ES" dirty="0" smtClean="0"/>
              <a:t>González, Alexandra</a:t>
            </a:r>
          </a:p>
          <a:p>
            <a:r>
              <a:rPr lang="es-ES" dirty="0" smtClean="0"/>
              <a:t>Vera, jenifer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81000" y="620861"/>
            <a:ext cx="2298700" cy="2380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4711699" y="3001432"/>
            <a:ext cx="7197726" cy="21547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smtClean="0"/>
              <a:t>Prácticas Profesionales i </a:t>
            </a:r>
          </a:p>
          <a:p>
            <a:r>
              <a:rPr lang="es-ES" b="1" dirty="0" smtClean="0"/>
              <a:t>Empresa</a:t>
            </a:r>
            <a:r>
              <a:rPr lang="es-ES" dirty="0" smtClean="0"/>
              <a:t>: innova prosystem</a:t>
            </a:r>
          </a:p>
          <a:p>
            <a:r>
              <a:rPr lang="es-ES" b="1" dirty="0" smtClean="0"/>
              <a:t>Tutor académico</a:t>
            </a:r>
            <a:r>
              <a:rPr lang="es-ES" dirty="0" smtClean="0"/>
              <a:t>: jesus villamizar</a:t>
            </a:r>
          </a:p>
          <a:p>
            <a:r>
              <a:rPr lang="es-ES" b="1" dirty="0" smtClean="0"/>
              <a:t>Tutor empresarial</a:t>
            </a:r>
            <a:r>
              <a:rPr lang="es-ES" dirty="0" smtClean="0"/>
              <a:t>: Jaime soto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23539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50901" y="-12700"/>
            <a:ext cx="10131425" cy="647700"/>
          </a:xfrm>
        </p:spPr>
        <p:txBody>
          <a:bodyPr/>
          <a:lstStyle/>
          <a:p>
            <a:pPr algn="ctr"/>
            <a:r>
              <a:rPr lang="es-ES" dirty="0" smtClean="0"/>
              <a:t>Sección: ¿QUÉ HACEMOS?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261" b="3907"/>
          <a:stretch/>
        </p:blipFill>
        <p:spPr>
          <a:xfrm>
            <a:off x="1524000" y="731644"/>
            <a:ext cx="9296400" cy="56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3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854" b="3646"/>
          <a:stretch/>
        </p:blipFill>
        <p:spPr>
          <a:xfrm>
            <a:off x="1701800" y="850900"/>
            <a:ext cx="9059863" cy="57912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092201" y="0"/>
            <a:ext cx="10131425" cy="673100"/>
          </a:xfrm>
        </p:spPr>
        <p:txBody>
          <a:bodyPr>
            <a:normAutofit/>
          </a:bodyPr>
          <a:lstStyle/>
          <a:p>
            <a:pPr algn="r"/>
            <a:r>
              <a:rPr lang="es-ES" dirty="0" smtClean="0"/>
              <a:t>SECCIÓN DE INFORMACIÓN E IMÁGENES AGREGADAS</a:t>
            </a:r>
            <a:endParaRPr lang="es-ES" dirty="0"/>
          </a:p>
        </p:txBody>
      </p:sp>
      <p:sp>
        <p:nvSpPr>
          <p:cNvPr id="6" name="Flecha abajo 5"/>
          <p:cNvSpPr/>
          <p:nvPr/>
        </p:nvSpPr>
        <p:spPr>
          <a:xfrm rot="3452352">
            <a:off x="9239302" y="3639129"/>
            <a:ext cx="1358900" cy="179176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9534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54101" y="25400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informativa: misión, visión, objetivos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9114" b="3776"/>
          <a:stretch/>
        </p:blipFill>
        <p:spPr>
          <a:xfrm>
            <a:off x="1585913" y="800100"/>
            <a:ext cx="9067800" cy="58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098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854" b="3776"/>
          <a:stretch/>
        </p:blipFill>
        <p:spPr>
          <a:xfrm>
            <a:off x="1028700" y="811781"/>
            <a:ext cx="9994900" cy="584302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92175" y="0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informativa: misión, visión, objetivos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25460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92175" y="0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informativa: misión, visión, objetivos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8724" b="3906"/>
          <a:stretch/>
        </p:blipFill>
        <p:spPr>
          <a:xfrm>
            <a:off x="1538286" y="673100"/>
            <a:ext cx="904081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40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850901" y="-12700"/>
            <a:ext cx="10131425" cy="647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dirty="0" smtClean="0"/>
              <a:t>SECCIÓN: PRODUCTO QUE OFRECEMOS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-1" r="-1250" b="3776"/>
          <a:stretch/>
        </p:blipFill>
        <p:spPr>
          <a:xfrm>
            <a:off x="1311300" y="769428"/>
            <a:ext cx="9795393" cy="57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221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92201" y="0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DE INFORMACIÓN E IMÁGENES AGREGADAS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4" t="8854" r="1354" b="4035"/>
          <a:stretch/>
        </p:blipFill>
        <p:spPr>
          <a:xfrm>
            <a:off x="1431926" y="800100"/>
            <a:ext cx="9007474" cy="58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22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203"/>
          <a:stretch/>
        </p:blipFill>
        <p:spPr>
          <a:xfrm>
            <a:off x="1223963" y="800100"/>
            <a:ext cx="9867900" cy="5785842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092201" y="0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DE INFORMACIÓN E IMÁGENES AGREGADAS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75170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92201" y="0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DE INFORMACIÓN E IMÁGENES AGREGADAS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-104" t="8593" r="833" b="4689"/>
          <a:stretch/>
        </p:blipFill>
        <p:spPr>
          <a:xfrm>
            <a:off x="1638300" y="673100"/>
            <a:ext cx="8788400" cy="57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92201" y="0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DE INFORMACIÓN E IMÁGENES AGREGADAS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04" t="8985" r="-208" b="3906"/>
          <a:stretch/>
        </p:blipFill>
        <p:spPr>
          <a:xfrm>
            <a:off x="1549399" y="673100"/>
            <a:ext cx="8915401" cy="589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2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8501" y="-118533"/>
            <a:ext cx="10131425" cy="1007534"/>
          </a:xfrm>
        </p:spPr>
        <p:txBody>
          <a:bodyPr/>
          <a:lstStyle/>
          <a:p>
            <a:pPr algn="ctr"/>
            <a:r>
              <a:rPr lang="es-ES" dirty="0" smtClean="0"/>
              <a:t>Elaboración de encabezado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4155"/>
          <a:stretch/>
        </p:blipFill>
        <p:spPr>
          <a:xfrm>
            <a:off x="1524000" y="839961"/>
            <a:ext cx="8585200" cy="562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40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5" r="-208" b="4297"/>
          <a:stretch/>
        </p:blipFill>
        <p:spPr>
          <a:xfrm>
            <a:off x="1574800" y="678003"/>
            <a:ext cx="8953500" cy="602759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092201" y="0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INFORMATIVA: PARALLAX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03684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850901" y="-12700"/>
            <a:ext cx="10131425" cy="647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dirty="0" smtClean="0"/>
              <a:t>Sección: PIÉ DE PÁGINA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3972"/>
          <a:stretch/>
        </p:blipFill>
        <p:spPr>
          <a:xfrm>
            <a:off x="1446213" y="800100"/>
            <a:ext cx="89408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67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092201" y="133171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DE INFORMACIÓN E IMÁGENES AGREGADAS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854" r="833" b="4818"/>
          <a:stretch/>
        </p:blipFill>
        <p:spPr>
          <a:xfrm>
            <a:off x="1460500" y="895170"/>
            <a:ext cx="8902700" cy="57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21" t="391" b="3776"/>
          <a:stretch/>
        </p:blipFill>
        <p:spPr>
          <a:xfrm>
            <a:off x="1397000" y="758675"/>
            <a:ext cx="8877300" cy="592152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850901" y="-12700"/>
            <a:ext cx="10131425" cy="647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dirty="0" smtClean="0"/>
              <a:t>Sección: PIÉ DE PÁGINA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22319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724" b="4166"/>
          <a:stretch/>
        </p:blipFill>
        <p:spPr>
          <a:xfrm>
            <a:off x="1446213" y="1005142"/>
            <a:ext cx="9423400" cy="5598858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092201" y="133171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DE INFORMACIÓN E IMÁGENES AGREGADAS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92829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685800"/>
          </a:xfrm>
        </p:spPr>
        <p:txBody>
          <a:bodyPr/>
          <a:lstStyle/>
          <a:p>
            <a:pPr algn="ctr"/>
            <a:r>
              <a:rPr lang="es-ES" dirty="0" smtClean="0"/>
              <a:t>SECCIÓN MODAL - LOGIN </a:t>
            </a:r>
            <a:r>
              <a:rPr lang="es-ES" dirty="0" smtClean="0"/>
              <a:t>Y REGISTRO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-208" t="-1041" r="104" b="4817"/>
          <a:stretch/>
        </p:blipFill>
        <p:spPr>
          <a:xfrm>
            <a:off x="1485900" y="685800"/>
            <a:ext cx="8335963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55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685800"/>
          </a:xfrm>
        </p:spPr>
        <p:txBody>
          <a:bodyPr/>
          <a:lstStyle/>
          <a:p>
            <a:pPr algn="ctr"/>
            <a:r>
              <a:rPr lang="es-ES" dirty="0" smtClean="0"/>
              <a:t>LOGIN (INGRESO DE USUARIO)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463" b="3775"/>
          <a:stretch/>
        </p:blipFill>
        <p:spPr>
          <a:xfrm>
            <a:off x="1729603" y="774700"/>
            <a:ext cx="8582797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32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685800"/>
          </a:xfrm>
        </p:spPr>
        <p:txBody>
          <a:bodyPr/>
          <a:lstStyle/>
          <a:p>
            <a:pPr algn="ctr"/>
            <a:r>
              <a:rPr lang="es-ES" dirty="0" smtClean="0"/>
              <a:t>REGISTRO de usuario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333" b="3777"/>
          <a:stretch/>
        </p:blipFill>
        <p:spPr>
          <a:xfrm>
            <a:off x="1250633" y="800100"/>
            <a:ext cx="923036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49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7739" y="1341735"/>
            <a:ext cx="11743535" cy="43396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3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GRACIAS POR </a:t>
            </a:r>
          </a:p>
          <a:p>
            <a:pPr algn="ctr"/>
            <a:r>
              <a:rPr lang="es-ES" sz="13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SU ATENCIÓN!! </a:t>
            </a:r>
            <a:endParaRPr lang="es-ES" sz="13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6182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1712" y="-177799"/>
            <a:ext cx="10131425" cy="990600"/>
          </a:xfrm>
        </p:spPr>
        <p:txBody>
          <a:bodyPr/>
          <a:lstStyle/>
          <a:p>
            <a:pPr algn="ctr"/>
            <a:r>
              <a:rPr lang="es-ES" dirty="0" smtClean="0"/>
              <a:t>ENCABEZADO PRINCIPAL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3907"/>
          <a:stretch/>
        </p:blipFill>
        <p:spPr>
          <a:xfrm>
            <a:off x="1297780" y="546100"/>
            <a:ext cx="9361487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739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660400"/>
          </a:xfrm>
        </p:spPr>
        <p:txBody>
          <a:bodyPr/>
          <a:lstStyle/>
          <a:p>
            <a:pPr algn="ctr"/>
            <a:r>
              <a:rPr lang="es-ES" dirty="0" smtClean="0"/>
              <a:t>Encabezado PRINCIPAL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5" b="390"/>
          <a:stretch/>
        </p:blipFill>
        <p:spPr>
          <a:xfrm>
            <a:off x="825500" y="787400"/>
            <a:ext cx="10286999" cy="57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5501" y="0"/>
            <a:ext cx="10131425" cy="660401"/>
          </a:xfrm>
        </p:spPr>
        <p:txBody>
          <a:bodyPr/>
          <a:lstStyle/>
          <a:p>
            <a:pPr algn="ctr"/>
            <a:r>
              <a:rPr lang="es-ES" dirty="0" smtClean="0"/>
              <a:t>Sub menú</a:t>
            </a:r>
            <a:r>
              <a:rPr lang="es-ES" dirty="0" smtClean="0"/>
              <a:t> </a:t>
            </a:r>
            <a:r>
              <a:rPr lang="es-ES" dirty="0" smtClean="0"/>
              <a:t>DE LA PÁGINA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3907"/>
          <a:stretch/>
        </p:blipFill>
        <p:spPr>
          <a:xfrm>
            <a:off x="1453356" y="660401"/>
            <a:ext cx="8875713" cy="59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88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16" t="8594" b="6250"/>
          <a:stretch/>
        </p:blipFill>
        <p:spPr>
          <a:xfrm>
            <a:off x="1587500" y="763269"/>
            <a:ext cx="8851900" cy="576923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25501" y="0"/>
            <a:ext cx="10131425" cy="660401"/>
          </a:xfrm>
        </p:spPr>
        <p:txBody>
          <a:bodyPr/>
          <a:lstStyle/>
          <a:p>
            <a:pPr algn="ctr"/>
            <a:r>
              <a:rPr lang="es-ES" dirty="0" smtClean="0"/>
              <a:t>Sub menú</a:t>
            </a:r>
            <a:r>
              <a:rPr lang="es-ES" dirty="0" smtClean="0"/>
              <a:t> </a:t>
            </a:r>
            <a:r>
              <a:rPr lang="es-ES" dirty="0" smtClean="0"/>
              <a:t>DE LA PÁGINA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7400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5363" y="-393700"/>
            <a:ext cx="10131425" cy="1456267"/>
          </a:xfrm>
        </p:spPr>
        <p:txBody>
          <a:bodyPr/>
          <a:lstStyle/>
          <a:p>
            <a:pPr algn="ctr"/>
            <a:r>
              <a:rPr lang="es-ES" b="1" dirty="0" smtClean="0"/>
              <a:t>MENÚS Y SUBMENÚS</a:t>
            </a:r>
            <a:endParaRPr lang="es-ES" b="1" dirty="0"/>
          </a:p>
        </p:txBody>
      </p:sp>
      <p:grpSp>
        <p:nvGrpSpPr>
          <p:cNvPr id="19" name="Grupo 18"/>
          <p:cNvGrpSpPr/>
          <p:nvPr/>
        </p:nvGrpSpPr>
        <p:grpSpPr>
          <a:xfrm>
            <a:off x="755674" y="1062567"/>
            <a:ext cx="10631464" cy="5360629"/>
            <a:chOff x="342900" y="732367"/>
            <a:chExt cx="11436351" cy="6142568"/>
          </a:xfrm>
        </p:grpSpPr>
        <p:grpSp>
          <p:nvGrpSpPr>
            <p:cNvPr id="8" name="Grupo 7"/>
            <p:cNvGrpSpPr/>
            <p:nvPr/>
          </p:nvGrpSpPr>
          <p:grpSpPr>
            <a:xfrm>
              <a:off x="342900" y="732367"/>
              <a:ext cx="11436351" cy="766233"/>
              <a:chOff x="342900" y="732367"/>
              <a:chExt cx="11436351" cy="766233"/>
            </a:xfrm>
          </p:grpSpPr>
          <p:sp>
            <p:nvSpPr>
              <p:cNvPr id="4" name="Rectángulo redondeado 3"/>
              <p:cNvSpPr/>
              <p:nvPr/>
            </p:nvSpPr>
            <p:spPr>
              <a:xfrm>
                <a:off x="342900" y="749300"/>
                <a:ext cx="3200400" cy="7493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 smtClean="0"/>
                  <a:t>QUIÉNES SOMOS</a:t>
                </a:r>
                <a:endParaRPr lang="es-ES" b="1" dirty="0"/>
              </a:p>
            </p:txBody>
          </p:sp>
          <p:sp>
            <p:nvSpPr>
              <p:cNvPr id="6" name="Rectángulo redondeado 5"/>
              <p:cNvSpPr/>
              <p:nvPr/>
            </p:nvSpPr>
            <p:spPr>
              <a:xfrm>
                <a:off x="4416425" y="749300"/>
                <a:ext cx="3200400" cy="7493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 smtClean="0"/>
                  <a:t>SERVICIOS</a:t>
                </a:r>
                <a:endParaRPr lang="es-ES" b="1" dirty="0"/>
              </a:p>
            </p:txBody>
          </p:sp>
          <p:sp>
            <p:nvSpPr>
              <p:cNvPr id="7" name="Rectángulo redondeado 6"/>
              <p:cNvSpPr/>
              <p:nvPr/>
            </p:nvSpPr>
            <p:spPr>
              <a:xfrm>
                <a:off x="8578851" y="732367"/>
                <a:ext cx="3200400" cy="7493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 smtClean="0"/>
                  <a:t>PRODUCTOS</a:t>
                </a:r>
                <a:endParaRPr lang="es-ES" b="1" dirty="0"/>
              </a:p>
            </p:txBody>
          </p:sp>
        </p:grpSp>
        <p:grpSp>
          <p:nvGrpSpPr>
            <p:cNvPr id="9" name="Grupo 8"/>
            <p:cNvGrpSpPr/>
            <p:nvPr/>
          </p:nvGrpSpPr>
          <p:grpSpPr>
            <a:xfrm>
              <a:off x="2632932" y="4114800"/>
              <a:ext cx="7568343" cy="749301"/>
              <a:chOff x="2655158" y="905934"/>
              <a:chExt cx="7568343" cy="749301"/>
            </a:xfrm>
          </p:grpSpPr>
          <p:sp>
            <p:nvSpPr>
              <p:cNvPr id="10" name="Rectángulo redondeado 9"/>
              <p:cNvSpPr/>
              <p:nvPr/>
            </p:nvSpPr>
            <p:spPr>
              <a:xfrm>
                <a:off x="2655158" y="905934"/>
                <a:ext cx="3200400" cy="749301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 smtClean="0"/>
                  <a:t>PERSONAL</a:t>
                </a:r>
                <a:endParaRPr lang="es-ES" b="1" dirty="0"/>
              </a:p>
            </p:txBody>
          </p:sp>
          <p:sp>
            <p:nvSpPr>
              <p:cNvPr id="11" name="Rectángulo redondeado 10"/>
              <p:cNvSpPr/>
              <p:nvPr/>
            </p:nvSpPr>
            <p:spPr>
              <a:xfrm>
                <a:off x="7023101" y="905934"/>
                <a:ext cx="3200400" cy="7493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 smtClean="0"/>
                  <a:t>DIVISIONES</a:t>
                </a:r>
                <a:endParaRPr lang="es-ES" b="1" dirty="0"/>
              </a:p>
            </p:txBody>
          </p:sp>
        </p:grpSp>
        <p:sp>
          <p:nvSpPr>
            <p:cNvPr id="13" name="Rectángulo redondeado 12"/>
            <p:cNvSpPr/>
            <p:nvPr/>
          </p:nvSpPr>
          <p:spPr>
            <a:xfrm>
              <a:off x="387351" y="1687248"/>
              <a:ext cx="3155949" cy="192801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400" dirty="0" smtClean="0"/>
                <a:t>Misión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400" dirty="0" smtClean="0"/>
                <a:t>Visión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400" dirty="0" smtClean="0"/>
                <a:t>Objetivos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400" dirty="0" smtClean="0"/>
                <a:t>Sedes</a:t>
              </a:r>
              <a:endParaRPr lang="es-ES" sz="3200" dirty="0"/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4416426" y="1761066"/>
              <a:ext cx="3155949" cy="1854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Aplicaciones Web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Aplicaciones Desktop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Aplicaciones Android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Aplicaciones IOS</a:t>
              </a:r>
              <a:endParaRPr lang="es-ES" sz="2000" dirty="0"/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8601076" y="1761067"/>
              <a:ext cx="3155949" cy="1854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Éducatif CTRL+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Éducatif Admin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Éducatif Cloud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Éducatif Mobile</a:t>
              </a:r>
              <a:endParaRPr lang="es-ES" sz="2000" dirty="0"/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2655159" y="5020735"/>
              <a:ext cx="3155949" cy="1854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Nuestro Personal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Colaboradores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Trabaja con Nosotros</a:t>
              </a:r>
              <a:endParaRPr lang="es-ES" sz="2000" dirty="0"/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7000875" y="5020735"/>
              <a:ext cx="3155949" cy="1854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Éducatif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Novigo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Salut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Bauen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 smtClean="0"/>
                <a:t>Solutions</a:t>
              </a:r>
              <a:endParaRPr lang="es-E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44921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0901" y="-12700"/>
            <a:ext cx="10131425" cy="647700"/>
          </a:xfrm>
        </p:spPr>
        <p:txBody>
          <a:bodyPr/>
          <a:lstStyle/>
          <a:p>
            <a:pPr algn="ctr"/>
            <a:r>
              <a:rPr lang="es-ES" dirty="0" smtClean="0"/>
              <a:t>SECCIÓN: QUIÉNES SOMOS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104" b="4036"/>
          <a:stretch/>
        </p:blipFill>
        <p:spPr>
          <a:xfrm>
            <a:off x="1281247" y="672063"/>
            <a:ext cx="9867901" cy="612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90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2201" y="0"/>
            <a:ext cx="10131425" cy="6731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SECCIÓN DE INFORMACIÓN E IMÁGENES AGREGADAS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104" t="8463" r="104" b="-1172"/>
          <a:stretch/>
        </p:blipFill>
        <p:spPr>
          <a:xfrm>
            <a:off x="1813719" y="673100"/>
            <a:ext cx="8688387" cy="61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64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461</TotalTime>
  <Words>210</Words>
  <Application>Microsoft Office PowerPoint</Application>
  <PresentationFormat>Panorámica</PresentationFormat>
  <Paragraphs>62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Celestial</vt:lpstr>
      <vt:lpstr>Elaboración de proyecto  STEP SOLUTIONS C.A</vt:lpstr>
      <vt:lpstr>Elaboración de encabezado</vt:lpstr>
      <vt:lpstr>ENCABEZADO PRINCIPAL</vt:lpstr>
      <vt:lpstr>Encabezado PRINCIPAL</vt:lpstr>
      <vt:lpstr>Sub menú DE LA PÁGINA</vt:lpstr>
      <vt:lpstr>Sub menú DE LA PÁGINA</vt:lpstr>
      <vt:lpstr>MENÚS Y SUBMENÚS</vt:lpstr>
      <vt:lpstr>SECCIÓN: QUIÉNES SOMOS</vt:lpstr>
      <vt:lpstr>SECCIÓN DE INFORMACIÓN E IMÁGENES AGREGADAS</vt:lpstr>
      <vt:lpstr>Sección: ¿QUÉ HACEMOS?</vt:lpstr>
      <vt:lpstr>SECCIÓN DE INFORMACIÓN E IMÁGENES AGREGADAS</vt:lpstr>
      <vt:lpstr>SECCIÓN informativa: misión, visión, objetivos</vt:lpstr>
      <vt:lpstr>SECCIÓN informativa: misión, visión, objetivos</vt:lpstr>
      <vt:lpstr>SECCIÓN informativa: misión, visión, objetivos</vt:lpstr>
      <vt:lpstr>Presentación de PowerPoint</vt:lpstr>
      <vt:lpstr>SECCIÓN DE INFORMACIÓN E IMÁGENES AGREGADAS</vt:lpstr>
      <vt:lpstr>SECCIÓN DE INFORMACIÓN E IMÁGENES AGREGADAS</vt:lpstr>
      <vt:lpstr>SECCIÓN DE INFORMACIÓN E IMÁGENES AGREGADAS</vt:lpstr>
      <vt:lpstr>SECCIÓN DE INFORMACIÓN E IMÁGENES AGREGADAS</vt:lpstr>
      <vt:lpstr>SECCIÓN INFORMATIVA: PARALLAX</vt:lpstr>
      <vt:lpstr>Presentación de PowerPoint</vt:lpstr>
      <vt:lpstr>SECCIÓN DE INFORMACIÓN E IMÁGENES AGREGADAS</vt:lpstr>
      <vt:lpstr>Presentación de PowerPoint</vt:lpstr>
      <vt:lpstr>SECCIÓN DE INFORMACIÓN E IMÁGENES AGREGADAS</vt:lpstr>
      <vt:lpstr>SECCIÓN MODAL - LOGIN Y REGISTRO</vt:lpstr>
      <vt:lpstr>LOGIN (INGRESO DE USUARIO)</vt:lpstr>
      <vt:lpstr>REGISTRO de usuario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Elaboración de proyecto  STEP SOLUTIONS C.A</dc:title>
  <dc:creator>Jenifer Vera</dc:creator>
  <cp:lastModifiedBy>Jenifer Vera</cp:lastModifiedBy>
  <cp:revision>16</cp:revision>
  <dcterms:created xsi:type="dcterms:W3CDTF">2016-11-18T16:56:42Z</dcterms:created>
  <dcterms:modified xsi:type="dcterms:W3CDTF">2016-11-26T03:11:13Z</dcterms:modified>
</cp:coreProperties>
</file>